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6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5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30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9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15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6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7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7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9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5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88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0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0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0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Сигнално-сигурносни </a:t>
            </a:r>
            <a:r>
              <a:rPr lang="mk-MK" dirty="0" smtClean="0"/>
              <a:t>уреди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Сообраќајници</a:t>
            </a:r>
          </a:p>
          <a:p>
            <a:r>
              <a:rPr lang="mk-MK" dirty="0" smtClean="0"/>
              <a:t>(градежна струка)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023400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6696632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4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219200"/>
            <a:ext cx="1933575" cy="485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3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85800"/>
            <a:ext cx="4067175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Телекоманда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/>
              <a:t>Телекомандата</a:t>
            </a:r>
            <a:r>
              <a:rPr lang="mk-MK" dirty="0"/>
              <a:t> е поставена во станичната зграда со центар за командување. Во центарот има команден стол, командно пано-екран со ситуација на линијата и електронски систем за обработка на податови.</a:t>
            </a:r>
            <a:endParaRPr lang="en-US" dirty="0"/>
          </a:p>
          <a:p>
            <a:r>
              <a:rPr lang="mk-MK" dirty="0"/>
              <a:t>Железницата има свој телефонски систем и мрежа каде што се користат говорни сигнали, пишувани телефонски или во вид на кодови.</a:t>
            </a:r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81807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5743673" cy="430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3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Сигнално-сигурносни уреди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b="1" dirty="0"/>
              <a:t>Сигнално-сигурносните уреди</a:t>
            </a:r>
            <a:r>
              <a:rPr lang="mk-MK" dirty="0"/>
              <a:t> се поставуваат за да на една пруга се овозможи движење на повеќе возови без несакани последици. Истите му покажуваат на машиновозачот дали е дозволен влез во станицата или не е дозволен влезот</a:t>
            </a:r>
            <a:r>
              <a:rPr lang="mk-MK" dirty="0" smtClean="0"/>
              <a:t>.</a:t>
            </a:r>
          </a:p>
          <a:p>
            <a:pPr marL="0" indent="0">
              <a:buNone/>
            </a:pPr>
            <a:r>
              <a:rPr lang="mk-MK" b="1" dirty="0"/>
              <a:t>Постојат:</a:t>
            </a:r>
            <a:endParaRPr lang="en-US" dirty="0"/>
          </a:p>
          <a:p>
            <a:r>
              <a:rPr lang="mk-MK" dirty="0" smtClean="0"/>
              <a:t>странични </a:t>
            </a:r>
            <a:r>
              <a:rPr lang="mk-MK" dirty="0"/>
              <a:t>сигнално-сигурносни апарати</a:t>
            </a:r>
            <a:endParaRPr lang="en-US" dirty="0"/>
          </a:p>
          <a:p>
            <a:r>
              <a:rPr lang="mk-MK" dirty="0" smtClean="0"/>
              <a:t>пружни </a:t>
            </a:r>
            <a:r>
              <a:rPr lang="mk-MK" dirty="0"/>
              <a:t>сигнално-сигурносни апарати</a:t>
            </a:r>
            <a:endParaRPr lang="en-US" dirty="0"/>
          </a:p>
          <a:p>
            <a:r>
              <a:rPr lang="mk-MK" dirty="0" smtClean="0"/>
              <a:t>автоматски </a:t>
            </a:r>
            <a:r>
              <a:rPr lang="mk-MK" dirty="0"/>
              <a:t>апарати за обезбедување на патни премини со помош на телеконтрола во исто ниво</a:t>
            </a:r>
            <a:endParaRPr lang="en-US" dirty="0"/>
          </a:p>
          <a:p>
            <a:r>
              <a:rPr lang="mk-MK" dirty="0" smtClean="0"/>
              <a:t>апарати </a:t>
            </a:r>
            <a:r>
              <a:rPr lang="mk-MK" dirty="0"/>
              <a:t>за далечинско управување (телекоманда)</a:t>
            </a:r>
          </a:p>
          <a:p>
            <a:r>
              <a:rPr lang="mk-MK" dirty="0" smtClean="0"/>
              <a:t>апарати </a:t>
            </a:r>
            <a:r>
              <a:rPr lang="mk-MK" dirty="0"/>
              <a:t>за автоматско спуштање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1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Сигнали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/>
              <a:t>Сигналите</a:t>
            </a:r>
            <a:r>
              <a:rPr lang="mk-MK" dirty="0"/>
              <a:t> претставуваат технички средства со кои се дозволува или се забранува движењето на возовите и се регулира брзината на возовите.</a:t>
            </a:r>
            <a:endParaRPr lang="en-US" dirty="0"/>
          </a:p>
          <a:p>
            <a:pPr marL="0" indent="0">
              <a:buNone/>
            </a:pPr>
            <a:r>
              <a:rPr lang="mk-MK" dirty="0"/>
              <a:t>Според положбата разликуваме:</a:t>
            </a:r>
          </a:p>
          <a:p>
            <a:r>
              <a:rPr lang="mk-MK" dirty="0" smtClean="0"/>
              <a:t>претсигнали</a:t>
            </a:r>
            <a:endParaRPr lang="en-US" dirty="0"/>
          </a:p>
          <a:p>
            <a:r>
              <a:rPr lang="mk-MK" dirty="0" smtClean="0"/>
              <a:t>штитни </a:t>
            </a:r>
            <a:r>
              <a:rPr lang="mk-MK" dirty="0"/>
              <a:t>сигнали</a:t>
            </a:r>
            <a:endParaRPr lang="en-US" dirty="0"/>
          </a:p>
          <a:p>
            <a:r>
              <a:rPr lang="en-US" dirty="0" err="1" smtClean="0"/>
              <a:t>главни</a:t>
            </a:r>
            <a:r>
              <a:rPr lang="en-US" dirty="0" smtClean="0"/>
              <a:t> </a:t>
            </a:r>
            <a:r>
              <a:rPr lang="en-US" dirty="0" err="1"/>
              <a:t>сигнали</a:t>
            </a:r>
            <a:endParaRPr lang="en-US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63889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50" y="417988"/>
            <a:ext cx="4613150" cy="617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6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381000"/>
            <a:ext cx="4518179" cy="596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3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06681"/>
            <a:ext cx="4419600" cy="59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9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56650"/>
            <a:ext cx="4876800" cy="556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0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89" y="1905000"/>
            <a:ext cx="6919217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6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09600"/>
            <a:ext cx="6347714" cy="5431763"/>
          </a:xfrm>
        </p:spPr>
        <p:txBody>
          <a:bodyPr>
            <a:normAutofit/>
          </a:bodyPr>
          <a:lstStyle/>
          <a:p>
            <a:r>
              <a:rPr lang="mk-MK" b="1" dirty="0"/>
              <a:t>Претсигналите</a:t>
            </a:r>
            <a:r>
              <a:rPr lang="mk-MK" dirty="0"/>
              <a:t> го информираат машиновозачот за главниот сигнал, дали е затворена или отворена пругата и се поставени на 400 м пред главните сиглнали.</a:t>
            </a:r>
            <a:endParaRPr lang="en-US" dirty="0"/>
          </a:p>
          <a:p>
            <a:r>
              <a:rPr lang="mk-MK" b="1" dirty="0"/>
              <a:t>Штитните сигнали</a:t>
            </a:r>
            <a:r>
              <a:rPr lang="mk-MK" dirty="0"/>
              <a:t> се поставуваат онаму каде има премин на пат со железница. Може да се регулираат рачно, полуавтоматски или автоматски. Поставени се на 240 м пред преминот.</a:t>
            </a:r>
            <a:endParaRPr lang="en-US" dirty="0"/>
          </a:p>
          <a:p>
            <a:r>
              <a:rPr lang="mk-MK" dirty="0"/>
              <a:t>На отворен премин се поставува </a:t>
            </a:r>
            <a:r>
              <a:rPr lang="mk-MK" b="1" dirty="0"/>
              <a:t>Андреевиот крст</a:t>
            </a:r>
            <a:r>
              <a:rPr lang="mk-MK" dirty="0"/>
              <a:t>.</a:t>
            </a:r>
            <a:endParaRPr lang="en-US" dirty="0"/>
          </a:p>
          <a:p>
            <a:r>
              <a:rPr lang="mk-MK" b="1" dirty="0"/>
              <a:t>Главните сигнали</a:t>
            </a:r>
            <a:r>
              <a:rPr lang="mk-MK" dirty="0"/>
              <a:t> служат за информација дали влезот во станицата е слободен или не. Се делат на: влезни, излезни и маневарски.</a:t>
            </a:r>
            <a:endParaRPr lang="en-US" dirty="0"/>
          </a:p>
          <a:p>
            <a:r>
              <a:rPr lang="mk-MK" b="1" dirty="0"/>
              <a:t>Автоматските апарати</a:t>
            </a:r>
            <a:r>
              <a:rPr lang="mk-MK" dirty="0"/>
              <a:t> се регулираат со далечинска команда. </a:t>
            </a:r>
            <a:endParaRPr lang="en-US" dirty="0"/>
          </a:p>
          <a:p>
            <a:r>
              <a:rPr lang="mk-MK" dirty="0"/>
              <a:t>Може да бидат: патно-светлосни-акустични, патно-светлосни-акустични со полубраници, и патно-светлосни-акустични со дупли браници.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81130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274</Words>
  <Application>Microsoft Office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Сигнално-сигурносни уреди</vt:lpstr>
      <vt:lpstr>Сигнално-сигурносни уреди</vt:lpstr>
      <vt:lpstr>Сигнали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Телекоманда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Сигнално-сигурносни уреди</dc:title>
  <dc:creator>Bibe</dc:creator>
  <cp:lastModifiedBy>Bibe</cp:lastModifiedBy>
  <cp:revision>4</cp:revision>
  <dcterms:created xsi:type="dcterms:W3CDTF">2006-08-16T00:00:00Z</dcterms:created>
  <dcterms:modified xsi:type="dcterms:W3CDTF">2017-05-15T10:40:37Z</dcterms:modified>
</cp:coreProperties>
</file>